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272" r:id="rId3"/>
    <p:sldId id="298" r:id="rId4"/>
    <p:sldId id="299" r:id="rId5"/>
    <p:sldId id="300" r:id="rId6"/>
    <p:sldId id="301" r:id="rId7"/>
    <p:sldId id="302" r:id="rId8"/>
    <p:sldId id="303" r:id="rId9"/>
    <p:sldId id="307" r:id="rId10"/>
    <p:sldId id="308" r:id="rId11"/>
    <p:sldId id="297" r:id="rId12"/>
    <p:sldId id="282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455" autoAdjust="0"/>
    <p:restoredTop sz="94660"/>
  </p:normalViewPr>
  <p:slideViewPr>
    <p:cSldViewPr>
      <p:cViewPr varScale="1">
        <p:scale>
          <a:sx n="113" d="100"/>
          <a:sy n="113" d="100"/>
        </p:scale>
        <p:origin x="126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F3593-DB2E-4AEA-8A62-D2024DB34DD9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4C2B6-37A6-4222-843A-0484713E86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0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1"/>
            <a:ext cx="9144000" cy="37627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4077072"/>
            <a:ext cx="7772400" cy="119189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83768" y="5373216"/>
            <a:ext cx="6400800" cy="67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9AEC0212-59CF-4718-B93E-5AFC0B36EBB3}" type="datetime2">
              <a:rPr lang="zh-CN" altLang="en-US" smtClean="0"/>
              <a:t>2023年7月7日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0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3F061-620D-4222-91E4-F1696D455249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0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5B2B-862D-46E6-B793-F44ED02CCF98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1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1060-D8FE-4822-9C99-4CC18DEC4153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08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AC509-5BB5-402B-9264-BD6FCA991979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77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12C5447D-ED82-4AAD-827E-C0AEFFA9A8F6}" type="datetime2">
              <a:rPr lang="zh-CN" altLang="en-US" smtClean="0"/>
              <a:t>2023年7月7日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886408"/>
            <a:ext cx="9159316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  <p:sp>
        <p:nvSpPr>
          <p:cNvPr id="12" name="文本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4898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244408" y="6453336"/>
            <a:ext cx="899592" cy="216024"/>
          </a:xfrm>
        </p:spPr>
        <p:txBody>
          <a:bodyPr/>
          <a:lstStyle/>
          <a:p>
            <a:fld id="{BD8CA21B-A3FE-4686-A5CE-B5A28A3C4A9A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5316" y="886408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2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87B6-DDB1-4438-A880-B16CC30493FD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64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5A96-2335-4EF7-B157-E192B09BD85C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11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452E-C9E9-421A-B8FC-866C18F2F756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29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5A4-8AF8-4C13-828E-1EB9D86B6F27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35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E452-91A1-43D4-AAFF-64EAFB03EF0C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67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A276C-1704-4C93-B570-69EA62E1BA0F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7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3F623-283D-46E1-815E-2619D259B4AD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83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68" r:id="rId2"/>
    <p:sldLayoutId id="2147483769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0" y="4551755"/>
            <a:ext cx="9144000" cy="1155575"/>
          </a:xfrm>
        </p:spPr>
        <p:txBody>
          <a:bodyPr>
            <a:normAutofit fontScale="90000"/>
          </a:bodyPr>
          <a:lstStyle/>
          <a:p>
            <a:r>
              <a:rPr lang="zh-CN" altLang="en-US" sz="4000" dirty="0"/>
              <a:t>单元</a:t>
            </a:r>
            <a:r>
              <a:rPr lang="en-US" altLang="zh-CN" sz="4000" dirty="0"/>
              <a:t>6.STM32</a:t>
            </a:r>
            <a:r>
              <a:rPr lang="zh-CN" altLang="en-US" sz="4000" dirty="0"/>
              <a:t>单片机最小系统与外围电路设计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7847856" y="6381328"/>
            <a:ext cx="1296144" cy="365125"/>
          </a:xfrm>
        </p:spPr>
        <p:txBody>
          <a:bodyPr/>
          <a:lstStyle/>
          <a:p>
            <a:fld id="{0501C6E3-BBC2-4746-8F07-0BD14AD73BFC}" type="datetime2">
              <a:rPr lang="zh-CN" altLang="en-US" smtClean="0"/>
              <a:t>2023年7月7日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05780" y="4149080"/>
            <a:ext cx="369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综合设计与实践</a:t>
            </a:r>
            <a:r>
              <a:rPr lang="en-US" altLang="zh-CN" dirty="0"/>
              <a:t>A-</a:t>
            </a:r>
            <a:r>
              <a:rPr lang="zh-CN" altLang="en-US" dirty="0"/>
              <a:t>课号：</a:t>
            </a:r>
            <a:r>
              <a:rPr lang="en-US" altLang="zh-CN" dirty="0"/>
              <a:t>10062801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9920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139952" y="44624"/>
            <a:ext cx="4995538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单片机外围电路设计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单片机最小系统的构成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GPIO——AFIO(DEBUG)</a:t>
            </a:r>
          </a:p>
          <a:p>
            <a:endParaRPr lang="en-US" altLang="zh-CN" sz="2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725763"/>
            <a:ext cx="6145370" cy="29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264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7164288" y="44624"/>
            <a:ext cx="1971203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问题与思考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962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64288" y="75143"/>
            <a:ext cx="1941277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问题与思考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447D-ED82-4AAD-827E-C0AEFFA9A8F6}" type="datetime2">
              <a:rPr lang="zh-CN" altLang="en-US" smtClean="0"/>
              <a:t>2023年7月7日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79511" y="1268761"/>
            <a:ext cx="8926053" cy="1008111"/>
          </a:xfrm>
        </p:spPr>
        <p:txBody>
          <a:bodyPr>
            <a:normAutofit/>
          </a:bodyPr>
          <a:lstStyle/>
          <a:p>
            <a:r>
              <a:rPr lang="zh-CN" altLang="en-US" dirty="0"/>
              <a:t>本课程所需软件和资料请到</a:t>
            </a:r>
            <a:r>
              <a:rPr lang="en-US" altLang="zh-CN" dirty="0"/>
              <a:t>CANVAS</a:t>
            </a:r>
            <a:r>
              <a:rPr lang="zh-CN" altLang="en-US" dirty="0"/>
              <a:t>系统里下载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77336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6588224" y="44624"/>
            <a:ext cx="2547266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AGENDA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STM32</a:t>
            </a:r>
            <a:r>
              <a:rPr lang="zh-CN" altLang="en-US" sz="2800" dirty="0"/>
              <a:t>单片机简介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特点与性能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单片机内部结构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STM32</a:t>
            </a:r>
            <a:r>
              <a:rPr lang="zh-CN" altLang="en-US" sz="2800" dirty="0"/>
              <a:t>单片机最小系统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电源系统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时钟系统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复位与调试接口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STM32</a:t>
            </a:r>
            <a:r>
              <a:rPr lang="zh-CN" altLang="en-US" sz="2800" dirty="0"/>
              <a:t>单片机外围电路设计</a:t>
            </a:r>
            <a:r>
              <a:rPr lang="en-US" altLang="zh-CN" sz="2800" dirty="0"/>
              <a:t>(</a:t>
            </a:r>
            <a:r>
              <a:rPr lang="zh-CN" altLang="en-US" sz="2800" dirty="0"/>
              <a:t>一</a:t>
            </a:r>
            <a:r>
              <a:rPr lang="en-US" altLang="zh-CN" sz="2800" dirty="0"/>
              <a:t>)</a:t>
            </a:r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GPIO</a:t>
            </a:r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AFIO</a:t>
            </a:r>
          </a:p>
        </p:txBody>
      </p:sp>
    </p:spTree>
    <p:extLst>
      <p:ext uri="{BB962C8B-B14F-4D97-AF65-F5344CB8AC3E}">
        <p14:creationId xmlns:p14="http://schemas.microsoft.com/office/powerpoint/2010/main" val="342211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5940152" y="44624"/>
            <a:ext cx="3195338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单片机简介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特点与性能</a:t>
            </a:r>
            <a:endParaRPr lang="en-US" altLang="zh-CN" sz="28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4A641D0-C928-477E-9D0B-E92CBEE19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1086141"/>
            <a:ext cx="5427586" cy="536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6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5940152" y="44624"/>
            <a:ext cx="3195338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单片机简介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单片机内部结构</a:t>
            </a:r>
            <a:endParaRPr lang="en-US" altLang="zh-CN" sz="28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03258DA-0A39-4F24-B1DE-D20A83431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9854" y="1153767"/>
            <a:ext cx="5593265" cy="529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64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5004048" y="44624"/>
            <a:ext cx="4131442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单片机最小系统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单片机最小系统的构成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电源系统</a:t>
            </a:r>
            <a:endParaRPr lang="en-US" altLang="zh-CN" sz="2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1916832"/>
            <a:ext cx="5204420" cy="422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45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5004048" y="44624"/>
            <a:ext cx="4131442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单片机最小系统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单片机最小系统的构成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时钟系统</a:t>
            </a:r>
            <a:endParaRPr lang="en-US" altLang="zh-CN" sz="28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2E3D98C-B3EB-4058-BA21-6FA57EA84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220780"/>
            <a:ext cx="4787428" cy="523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798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5004048" y="44624"/>
            <a:ext cx="4131442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单片机最小系统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单片机最小系统的构成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复位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调试接口</a:t>
            </a:r>
            <a:endParaRPr lang="en-US" altLang="zh-CN" sz="2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5712" y="3536693"/>
            <a:ext cx="4248472" cy="27887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1722992"/>
            <a:ext cx="4902863" cy="16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93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139952" y="44624"/>
            <a:ext cx="4995538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单片机外围电路设计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单片机最小系统的构成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GPIO</a:t>
            </a:r>
          </a:p>
          <a:p>
            <a:endParaRPr lang="en-US" altLang="zh-CN" sz="2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236" y="2132856"/>
            <a:ext cx="5574488" cy="325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55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139952" y="44624"/>
            <a:ext cx="4995538" cy="814399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STM32</a:t>
            </a:r>
            <a:r>
              <a:rPr lang="zh-CN" altLang="en-US" sz="3200" dirty="0"/>
              <a:t>单片机外围电路设计</a:t>
            </a:r>
            <a:endParaRPr lang="en-US" altLang="zh-CN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2023年7月7日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单片机最小系统的构成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/>
              <a:t>GPIO——AFIO</a:t>
            </a:r>
          </a:p>
          <a:p>
            <a:endParaRPr lang="en-US" altLang="zh-CN" sz="2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179" y="1916832"/>
            <a:ext cx="6046311" cy="399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50227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989</TotalTime>
  <Words>301</Words>
  <Application>Microsoft Office PowerPoint</Application>
  <PresentationFormat>全屏显示(4:3)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宋体</vt:lpstr>
      <vt:lpstr>微软雅黑</vt:lpstr>
      <vt:lpstr>微软雅黑 Light</vt:lpstr>
      <vt:lpstr>Arial</vt:lpstr>
      <vt:lpstr>Calibri</vt:lpstr>
      <vt:lpstr>Wingdings</vt:lpstr>
      <vt:lpstr>自定义设计方案</vt:lpstr>
      <vt:lpstr>单元6.STM32单片机最小系统与外围电路设计</vt:lpstr>
      <vt:lpstr>AGENDA</vt:lpstr>
      <vt:lpstr>STM32单片机简介</vt:lpstr>
      <vt:lpstr>STM32单片机简介</vt:lpstr>
      <vt:lpstr>STM32单片机最小系统</vt:lpstr>
      <vt:lpstr>STM32单片机最小系统</vt:lpstr>
      <vt:lpstr>STM32单片机最小系统</vt:lpstr>
      <vt:lpstr>STM32单片机外围电路设计</vt:lpstr>
      <vt:lpstr>STM32单片机外围电路设计</vt:lpstr>
      <vt:lpstr>STM32单片机外围电路设计</vt:lpstr>
      <vt:lpstr>问题与思考</vt:lpstr>
      <vt:lpstr>问题与思考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Jianglei</dc:creator>
  <cp:lastModifiedBy>Office240</cp:lastModifiedBy>
  <cp:revision>154</cp:revision>
  <dcterms:created xsi:type="dcterms:W3CDTF">2019-04-12T14:16:27Z</dcterms:created>
  <dcterms:modified xsi:type="dcterms:W3CDTF">2023-07-07T01:48:11Z</dcterms:modified>
</cp:coreProperties>
</file>